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84" r:id="rId2"/>
    <p:sldId id="257" r:id="rId3"/>
    <p:sldId id="263" r:id="rId4"/>
    <p:sldId id="277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0" autoAdjust="0"/>
    <p:restoredTop sz="86477" autoAdjust="0"/>
  </p:normalViewPr>
  <p:slideViewPr>
    <p:cSldViewPr>
      <p:cViewPr varScale="1">
        <p:scale>
          <a:sx n="77" d="100"/>
          <a:sy n="77" d="100"/>
        </p:scale>
        <p:origin x="-42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9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0FC323-83F1-4600-9920-0150001ACB7B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5381E6-5D62-44CD-8E8B-38FF46AA099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045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439E11-86CB-4088-B39D-51F7239E9AC6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F5C7E6-1CDF-4106-9E1E-D0848F4675A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926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3716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5872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3206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658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77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3416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3881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5905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5093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2480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0661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559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/>
          <a:lstStyle/>
          <a:p>
            <a:r>
              <a:rPr lang="es-ES" dirty="0" smtClean="0"/>
              <a:t>METAMODELO DE ENLACES 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54644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086429" y="-1086430"/>
            <a:ext cx="6971142" cy="914400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1007603" y="1124744"/>
            <a:ext cx="712879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800" dirty="0" smtClean="0">
              <a:latin typeface="Escolar1" panose="00000400000000000000" pitchFamily="2" charset="0"/>
            </a:endParaRPr>
          </a:p>
          <a:p>
            <a:r>
              <a:rPr lang="es-ES" sz="2800" dirty="0" smtClean="0">
                <a:latin typeface="Escolar1" panose="00000400000000000000" pitchFamily="2" charset="0"/>
              </a:rPr>
              <a:t>Inventar un enunciado que se corresponda con la siguiente pregunta y solución:</a:t>
            </a:r>
          </a:p>
          <a:p>
            <a:endParaRPr lang="es-ES" sz="2800" dirty="0" smtClean="0">
              <a:latin typeface="Escolar1" panose="00000400000000000000" pitchFamily="2" charset="0"/>
            </a:endParaRPr>
          </a:p>
          <a:p>
            <a:r>
              <a:rPr lang="es-ES" sz="2800" dirty="0">
                <a:latin typeface="Escolar1" panose="00000400000000000000" pitchFamily="2" charset="0"/>
              </a:rPr>
              <a:t>¿</a:t>
            </a:r>
            <a:r>
              <a:rPr lang="es-ES" sz="2800" dirty="0" smtClean="0">
                <a:latin typeface="Escolar1" panose="00000400000000000000" pitchFamily="2" charset="0"/>
              </a:rPr>
              <a:t>Cuántos niños acudieron al cumpleaños de Lidia?.</a:t>
            </a:r>
          </a:p>
          <a:p>
            <a:endParaRPr lang="es-ES" sz="2800" dirty="0">
              <a:latin typeface="Escolar1" panose="00000400000000000000" pitchFamily="2" charset="0"/>
            </a:endParaRPr>
          </a:p>
          <a:p>
            <a:r>
              <a:rPr lang="es-ES" sz="2800" dirty="0" smtClean="0">
                <a:latin typeface="Escolar1" panose="00000400000000000000" pitchFamily="2" charset="0"/>
              </a:rPr>
              <a:t>Solución: 16 niños han acudido al cumpleaños de Lidia.</a:t>
            </a:r>
            <a:endParaRPr lang="es-ES" sz="2800" dirty="0">
              <a:latin typeface="Escolar1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90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086429" y="-1086430"/>
            <a:ext cx="6971142" cy="914400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2 Marcador de contenido"/>
          <p:cNvSpPr txBox="1">
            <a:spLocks/>
          </p:cNvSpPr>
          <p:nvPr/>
        </p:nvSpPr>
        <p:spPr>
          <a:xfrm>
            <a:off x="1322864" y="1222588"/>
            <a:ext cx="62646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2800" dirty="0" smtClean="0">
                <a:latin typeface="Escolar1" panose="00000400000000000000" pitchFamily="2" charset="0"/>
              </a:rPr>
              <a:t>El día 4 de mayo Lidia celebró su cumpleaños e invitó a 10 niñas y 6 niños. ¿Cuántos niños acudieron al cumpleaños de Lidia?.</a:t>
            </a:r>
          </a:p>
          <a:p>
            <a:pPr marL="0" indent="0">
              <a:buNone/>
            </a:pPr>
            <a:r>
              <a:rPr lang="es-ES" sz="2800" dirty="0" smtClean="0">
                <a:latin typeface="Escolar1" panose="00000400000000000000" pitchFamily="2" charset="0"/>
              </a:rPr>
              <a:t>10 + 6 = 16</a:t>
            </a:r>
          </a:p>
          <a:p>
            <a:pPr marL="0" indent="0">
              <a:buNone/>
            </a:pPr>
            <a:r>
              <a:rPr lang="es-ES" sz="2800" dirty="0" smtClean="0">
                <a:latin typeface="Escolar1" panose="00000400000000000000" pitchFamily="2" charset="0"/>
              </a:rPr>
              <a:t>Solución: 16 niños han acudido al cumpleaños de Lidia.</a:t>
            </a:r>
            <a:endParaRPr lang="es-ES" sz="2800" dirty="0">
              <a:latin typeface="Escolar1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38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48680"/>
            <a:ext cx="7704856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064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80</Words>
  <Application>Microsoft Office PowerPoint</Application>
  <PresentationFormat>Presentación en pantalla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METAMODELO DE ENLACES 20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Puri</dc:creator>
  <cp:lastModifiedBy>Derecho</cp:lastModifiedBy>
  <cp:revision>35</cp:revision>
  <dcterms:created xsi:type="dcterms:W3CDTF">2016-05-16T16:09:49Z</dcterms:created>
  <dcterms:modified xsi:type="dcterms:W3CDTF">2016-06-08T19:34:32Z</dcterms:modified>
</cp:coreProperties>
</file>